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12192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fe92992d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4fe92992df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fe92992df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4fe92992df_0_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fe92992d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4fe92992df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fe92992d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4fe92992df_0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fe92992d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4fe92992df_0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fe92992d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4fe92992df_0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fe92992d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4fe92992df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9" name="Google Shape;69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ctrTitle"/>
          </p:nvPr>
        </p:nvSpPr>
        <p:spPr>
          <a:xfrm>
            <a:off x="433136" y="5091762"/>
            <a:ext cx="7834193" cy="12645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/>
              <a:t>Creative Enough</a:t>
            </a:r>
            <a:endParaRPr/>
          </a:p>
        </p:txBody>
      </p:sp>
      <p:sp>
        <p:nvSpPr>
          <p:cNvPr id="97" name="Google Shape;97;p15"/>
          <p:cNvSpPr txBox="1"/>
          <p:nvPr>
            <p:ph idx="1" type="subTitle"/>
          </p:nvPr>
        </p:nvSpPr>
        <p:spPr>
          <a:xfrm>
            <a:off x="8499107" y="5091763"/>
            <a:ext cx="2974207" cy="12645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/>
              <a:t>Raymond Dolan</a:t>
            </a:r>
            <a:endParaRPr sz="20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/>
              <a:t>Alejandra Garza </a:t>
            </a:r>
            <a:endParaRPr/>
          </a:p>
        </p:txBody>
      </p:sp>
      <p:pic>
        <p:nvPicPr>
          <p:cNvPr descr="A close up of a ceiling light&#10;&#10;Description automatically generated" id="98" name="Google Shape;98;p15"/>
          <p:cNvPicPr preferRelativeResize="0"/>
          <p:nvPr/>
        </p:nvPicPr>
        <p:blipFill rotWithShape="1">
          <a:blip r:embed="rId3">
            <a:alphaModFix/>
          </a:blip>
          <a:srcRect b="17938" l="0" r="0" t="18232"/>
          <a:stretch/>
        </p:blipFill>
        <p:spPr>
          <a:xfrm>
            <a:off x="-3983" y="10"/>
            <a:ext cx="12192000" cy="45719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15"/>
          <p:cNvCxnSpPr/>
          <p:nvPr/>
        </p:nvCxnSpPr>
        <p:spPr>
          <a:xfrm rot="10800000">
            <a:off x="8386843" y="5264106"/>
            <a:ext cx="0" cy="914400"/>
          </a:xfrm>
          <a:prstGeom prst="straightConnector1">
            <a:avLst/>
          </a:prstGeom>
          <a:noFill/>
          <a:ln cap="flat" cmpd="sng" w="19050">
            <a:solidFill>
              <a:srgbClr val="FFFFFF">
                <a:alpha val="8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A picture containing object&#10;&#10;Description automatically generated" id="100" name="Google Shape;10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65469" y="1051354"/>
            <a:ext cx="3421677" cy="2377646"/>
          </a:xfrm>
          <a:prstGeom prst="ellipse">
            <a:avLst/>
          </a:prstGeom>
          <a:noFill/>
          <a:ln cap="rnd" cmpd="sng" w="190500">
            <a:solidFill>
              <a:srgbClr val="C8C6BD"/>
            </a:solidFill>
            <a:prstDash val="solid"/>
            <a:round/>
            <a:headEnd len="sm" w="sm" type="none"/>
            <a:tailEnd len="sm" w="sm" type="none"/>
          </a:ln>
          <a:effectLst>
            <a:outerShdw blurRad="127000" rotWithShape="0" algn="bl">
              <a:srgbClr val="000000"/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/>
        </p:nvSpPr>
        <p:spPr>
          <a:xfrm>
            <a:off x="0" y="0"/>
            <a:ext cx="12310200" cy="7048500"/>
          </a:xfrm>
          <a:prstGeom prst="rect">
            <a:avLst/>
          </a:prstGeom>
          <a:solidFill>
            <a:schemeClr val="dk1">
              <a:alpha val="4784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96600" y="187525"/>
            <a:ext cx="77019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Original Idea</a:t>
            </a:r>
            <a:endParaRPr sz="6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159000" y="1513525"/>
            <a:ext cx="7638300" cy="4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Easy Way - "We’re all going to change. Otherwise, it’s boring."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Two goals in every stage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Game map is bigger than the grid size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Getting player to realize there is more to the grid than they see, getting them to seek out the more fulfilling goal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4275" y="1513513"/>
            <a:ext cx="4095124" cy="4095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/>
        </p:nvSpPr>
        <p:spPr>
          <a:xfrm>
            <a:off x="0" y="0"/>
            <a:ext cx="12192000" cy="7048500"/>
          </a:xfrm>
          <a:prstGeom prst="rect">
            <a:avLst/>
          </a:prstGeom>
          <a:solidFill>
            <a:schemeClr val="dk1">
              <a:alpha val="4784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396600" y="187525"/>
            <a:ext cx="77019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First Playtest</a:t>
            </a:r>
            <a:endParaRPr sz="6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396600" y="1513525"/>
            <a:ext cx="11283300" cy="4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Everyone  remembered the presentation 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Liked the camera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1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○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Camera was a bit “tight”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Goals should have different sounds ?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Exploring was fun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4625" y="4093000"/>
            <a:ext cx="5693575" cy="227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/>
        </p:nvSpPr>
        <p:spPr>
          <a:xfrm>
            <a:off x="0" y="0"/>
            <a:ext cx="12192000" cy="7048500"/>
          </a:xfrm>
          <a:prstGeom prst="rect">
            <a:avLst/>
          </a:prstGeom>
          <a:solidFill>
            <a:schemeClr val="dk1">
              <a:alpha val="4784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396600" y="187525"/>
            <a:ext cx="77019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Survey </a:t>
            </a:r>
            <a:endParaRPr sz="6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396600" y="1300800"/>
            <a:ext cx="8594400" cy="51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First introduction of second goal was “elegant”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Obvious goal becomes uninteresting    after the first level 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Field of view should be increased 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“Enjoyed the simplicity of the game”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Easy to understand the mechanics 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Color pallette was fitting 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Most understood the theme of the game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3325" y="1513525"/>
            <a:ext cx="3442701" cy="344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ceiling light&#10;&#10;Description automatically generated" id="132" name="Google Shape;132;p1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972" l="0" r="0" t="2278"/>
          <a:stretch/>
        </p:blipFill>
        <p:spPr>
          <a:xfrm>
            <a:off x="20" y="1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/>
        </p:nvSpPr>
        <p:spPr>
          <a:xfrm>
            <a:off x="0" y="0"/>
            <a:ext cx="12192000" cy="7048500"/>
          </a:xfrm>
          <a:prstGeom prst="rect">
            <a:avLst/>
          </a:prstGeom>
          <a:solidFill>
            <a:schemeClr val="dk1">
              <a:alpha val="4784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396600" y="187525"/>
            <a:ext cx="77019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New</a:t>
            </a:r>
            <a:r>
              <a:rPr lang="en-US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Idea</a:t>
            </a:r>
            <a:endParaRPr sz="6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25" y="1300800"/>
            <a:ext cx="7809300" cy="52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“Outside the Box” - Boxes were made to be broken.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Encouraged the player to “think outside the box” by having them explore the level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Added an “eating” mechanic that allowed the player to break “walls”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Adjusted camera movement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49875" y="853638"/>
            <a:ext cx="4053400" cy="534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ceiling light&#10;&#10;Description automatically generated" id="141" name="Google Shape;141;p2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972" l="0" r="0" t="2278"/>
          <a:stretch/>
        </p:blipFill>
        <p:spPr>
          <a:xfrm>
            <a:off x="20" y="1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0"/>
          <p:cNvSpPr txBox="1"/>
          <p:nvPr/>
        </p:nvSpPr>
        <p:spPr>
          <a:xfrm>
            <a:off x="0" y="0"/>
            <a:ext cx="12192000" cy="7048500"/>
          </a:xfrm>
          <a:prstGeom prst="rect">
            <a:avLst/>
          </a:prstGeom>
          <a:solidFill>
            <a:schemeClr val="dk1">
              <a:alpha val="4784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396600" y="187525"/>
            <a:ext cx="77019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Class Critique</a:t>
            </a:r>
            <a:endParaRPr sz="6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0"/>
          <p:cNvSpPr txBox="1"/>
          <p:nvPr/>
        </p:nvSpPr>
        <p:spPr>
          <a:xfrm>
            <a:off x="396600" y="1300800"/>
            <a:ext cx="10233300" cy="4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Border around grid is distracting 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Liked how the eating mechanic was implemented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1" marL="22860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○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Need to change how it was introduced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Wisdom was clear 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006801" y="2877525"/>
            <a:ext cx="4107899" cy="410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ceiling light&#10;&#10;Description automatically generated" id="150" name="Google Shape;150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972" l="0" r="0" t="2278"/>
          <a:stretch/>
        </p:blipFill>
        <p:spPr>
          <a:xfrm>
            <a:off x="20" y="1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1"/>
          <p:cNvSpPr txBox="1"/>
          <p:nvPr/>
        </p:nvSpPr>
        <p:spPr>
          <a:xfrm>
            <a:off x="0" y="0"/>
            <a:ext cx="12192000" cy="7048500"/>
          </a:xfrm>
          <a:prstGeom prst="rect">
            <a:avLst/>
          </a:prstGeom>
          <a:solidFill>
            <a:schemeClr val="dk1">
              <a:alpha val="4784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1"/>
          <p:cNvSpPr txBox="1"/>
          <p:nvPr/>
        </p:nvSpPr>
        <p:spPr>
          <a:xfrm>
            <a:off x="396600" y="187525"/>
            <a:ext cx="89889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Second Playtest + Survey</a:t>
            </a:r>
            <a:endParaRPr sz="5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396600" y="1205550"/>
            <a:ext cx="7466400" cy="4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No camera complaints 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Most pressed space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22860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○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suggested to make “Enter” the same as space 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Moving sound was annoying 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1" marL="22860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○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everything else was “fitting”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Theme of game was very clear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Liked border around grid 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Eating mechanic was understood very easily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Char char="●"/>
            </a:pPr>
            <a:r>
              <a:rPr lang="en-US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Ending was “disappointing” 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4" name="Google Shape;15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3000" y="1513525"/>
            <a:ext cx="4277175" cy="427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ceiling light&#10;&#10;Description automatically generated" id="159" name="Google Shape;159;p2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972" l="0" r="0" t="2278"/>
          <a:stretch/>
        </p:blipFill>
        <p:spPr>
          <a:xfrm>
            <a:off x="20" y="1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/>
          <p:nvPr/>
        </p:nvSpPr>
        <p:spPr>
          <a:xfrm>
            <a:off x="0" y="0"/>
            <a:ext cx="12192000" cy="7048500"/>
          </a:xfrm>
          <a:prstGeom prst="rect">
            <a:avLst/>
          </a:prstGeom>
          <a:solidFill>
            <a:schemeClr val="dk1">
              <a:alpha val="4784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2"/>
          <p:cNvSpPr txBox="1"/>
          <p:nvPr/>
        </p:nvSpPr>
        <p:spPr>
          <a:xfrm>
            <a:off x="396600" y="187525"/>
            <a:ext cx="77019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Final Version </a:t>
            </a:r>
            <a:endParaRPr sz="6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22"/>
          <p:cNvSpPr txBox="1"/>
          <p:nvPr/>
        </p:nvSpPr>
        <p:spPr>
          <a:xfrm>
            <a:off x="396600" y="1513525"/>
            <a:ext cx="9972000" cy="44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Got rid of clicking sound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Kept the border around the grid the same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Added background music that evolves as the game progresses 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Made a special musical cue for ending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Added new level 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31800" lvl="0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Char char="●"/>
            </a:pPr>
            <a:r>
              <a:rPr lang="en-US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Made our cover image 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71"/>
            <a:ext cx="12192003" cy="684306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3"/>
          <p:cNvSpPr txBox="1"/>
          <p:nvPr/>
        </p:nvSpPr>
        <p:spPr>
          <a:xfrm>
            <a:off x="-103325" y="-101650"/>
            <a:ext cx="12560100" cy="7150200"/>
          </a:xfrm>
          <a:prstGeom prst="rect">
            <a:avLst/>
          </a:prstGeom>
          <a:solidFill>
            <a:schemeClr val="dk1">
              <a:alpha val="4784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2245050" y="2861250"/>
            <a:ext cx="77019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DEMO </a:t>
            </a:r>
            <a:r>
              <a:rPr lang="en-US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6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